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0" autoAdjust="0"/>
    <p:restoredTop sz="94660"/>
  </p:normalViewPr>
  <p:slideViewPr>
    <p:cSldViewPr snapToGrid="0">
      <p:cViewPr varScale="1">
        <p:scale>
          <a:sx n="87" d="100"/>
          <a:sy n="87" d="100"/>
        </p:scale>
        <p:origin x="6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84E34-75EF-4C93-9126-7EEE2A7D11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84B678-01B1-4704-8028-D17971BD6C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D3382-7A12-4144-8B51-A33F8A857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78583-B963-4500-9E00-F6287027B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8C28C-72C8-4E31-9ADA-C7D3D923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48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AA72D-87FC-483E-953D-A9316C441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B1DC0-822F-4872-BC76-1B39EA0FE7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6F974-D874-4912-B7A4-6CEF5A429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95CAE-8B46-46E6-8A32-B6D484539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DC1DD-A238-4475-9C44-CA4B7683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15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8F983B-8B7D-43E2-A0AE-DD235D1CBC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E1722-267A-48F8-B9F6-7830A7F7E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F4E98-D528-4843-B352-AC21B62F0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060AF-233A-4989-9A29-3629996C8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24BFD-F723-4847-B48C-27472043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94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B90E3-334C-43DA-87DF-FB982B15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15B9A-27BA-4883-B53F-C8087F8EE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69960-81CC-40E0-A7C8-04D20A168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CF7D2-7FCB-466E-8A8D-014CA47C6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80830-0824-4AAA-942E-3EAAF78E1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78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9A82A-25A0-4E94-AC68-774E7934F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7C56A-E776-4E7D-834D-2DE641DEE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9FDBF-22F6-4173-87A3-8FC2D94B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DA034-65E5-4849-969B-86C5126B2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47E53-B1FE-447F-AC0C-998538125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2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4538C-20D2-4F34-AF41-B8B2FB548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8518-5DDC-4552-96E5-011B3D6308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A95A3-6736-4962-BDE4-F42A3C0EDF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6FC800-82ED-43F2-8767-89EEC3177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CDF75B-8B62-4F15-8809-BFE06298B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7CD9B-5562-4B43-BD37-61A5A23AA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2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3339C-67F9-4F7F-99C7-B73F9174E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AE0FF-48DD-4A73-AEDE-CD5563DC1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A8E2AA-E305-4E4B-B58F-A28D7D3A78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DD7538-4C68-4FFA-9EC2-DEB1BB9FD5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252992-98B1-4C8C-A8E0-CF259D934D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76CECA-A7BC-463F-BD96-633925E7F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D966DB-3BE4-41E7-B4DF-527EB7DFC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0FDB21-3D12-49BB-9743-71EF95468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7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5AEDD-5033-483E-8F3E-93BF2BB57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71A02B-0A38-4C5A-A77D-F4A18AE3A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637842-4291-4978-B90D-16E7D8856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4037AF-2A82-4605-920C-E7A16BBB9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97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5171CC-9D9D-4B0D-AF3C-C95AEAF78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F7806B-6DCE-421A-99ED-8911B2C31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A17AA2-F567-4F30-9BA5-E21EC862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56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8576-3B4B-4DD3-99C0-FFA394070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73FEF-126C-4C43-B91A-74FD96700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DAB46-AF1B-4D48-8E79-D8E3B553F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B9BD7-BD96-408D-8536-DD699F247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DB5BCC-17D3-4D9B-8EFF-0890D94C6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040130-903D-4917-8389-085AF751A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77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5B4F1-886B-4644-A844-566922F23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B06E1E-B314-4B53-A45A-64E24A7F5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6E88C3-A438-4D9E-9FB2-358BAFA7E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666C3C-109B-4526-9DEA-F2C6ADBC2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045D0-AB6C-4B76-969A-D36FE58D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F7666-B43C-4DBE-AD64-7C82CE595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94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B09309-3EB0-4AF7-BFCD-F3D5E02A0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58785-2429-4637-B4AC-3B061F595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373AB-A643-4AFC-B029-6B6E726318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13AFB-BD75-4FFF-8527-96095F6E13A8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F9233-EEFF-4F68-B434-AA1987A51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98767-F924-4F43-8EC7-8D335EACE1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D1722-5A20-4F17-8D8B-B5A59B381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634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89A9A09-A1AE-41D8-A609-FC16B04A10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2479" y="593452"/>
            <a:ext cx="6152519" cy="1197257"/>
          </a:xfrm>
        </p:spPr>
        <p:txBody>
          <a:bodyPr>
            <a:normAutofit/>
          </a:bodyPr>
          <a:lstStyle/>
          <a:p>
            <a:pPr algn="l"/>
            <a:r>
              <a:rPr lang="vi-VN" sz="7200" dirty="0">
                <a:solidFill>
                  <a:schemeClr val="bg1"/>
                </a:solidFill>
              </a:rPr>
              <a:t>Video minh họa</a:t>
            </a:r>
            <a:endParaRPr lang="en-US" sz="7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E1C41F-13F0-4E3F-BDE3-82DEF6F32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465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22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4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7B3281-8EF7-47A9-9ABE-943A0F259E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endParaRPr lang="en-US" sz="520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2DF000-BC18-402E-B328-304A2F23E1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160126"/>
            <a:ext cx="6105194" cy="682079"/>
          </a:xfrm>
        </p:spPr>
        <p:txBody>
          <a:bodyPr>
            <a:normAutofit/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pic>
        <p:nvPicPr>
          <p:cNvPr id="5" name="bandicam 2025-09-29 08-17-54-745">
            <a:hlinkClick r:id="" action="ppaction://media"/>
            <a:extLst>
              <a:ext uri="{FF2B5EF4-FFF2-40B4-BE49-F238E27FC236}">
                <a16:creationId xmlns:a16="http://schemas.microsoft.com/office/drawing/2014/main" id="{656DCEB6-3F96-47A1-AB6F-66ABC31016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4555" y="1075334"/>
            <a:ext cx="7531730" cy="470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90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3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3</Words>
  <Application>Microsoft Office PowerPoint</Application>
  <PresentationFormat>Widescreen</PresentationFormat>
  <Paragraphs>1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Video minh họa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minh họa</dc:title>
  <dc:creator>LECOO</dc:creator>
  <cp:lastModifiedBy>LECOO</cp:lastModifiedBy>
  <cp:revision>2</cp:revision>
  <dcterms:created xsi:type="dcterms:W3CDTF">2025-10-01T14:44:51Z</dcterms:created>
  <dcterms:modified xsi:type="dcterms:W3CDTF">2025-10-01T15:00:11Z</dcterms:modified>
</cp:coreProperties>
</file>